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8" r:id="rId8"/>
    <p:sldId id="269" r:id="rId9"/>
    <p:sldId id="270" r:id="rId10"/>
    <p:sldId id="271" r:id="rId11"/>
    <p:sldId id="272" r:id="rId12"/>
    <p:sldId id="262" r:id="rId13"/>
    <p:sldId id="265" r:id="rId14"/>
    <p:sldId id="263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1836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9E9E8E5E-8612-4423-AB82-E8520C7835C4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2F53B78-D104-4C69-B9BA-4A52ACEC89E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oogle.com.bd/imgres?client=firefox-a&amp;hs=HXH&amp;sa=X&amp;rls=org.mozilla:en-US:official&amp;channel=fflb&amp;biw=1366&amp;bih=596&amp;tbm=isch&amp;tbnid=R-Ln5yXlmWUdhM:&amp;imgrefurl=http://www.wallpaperswala.com/himalaya/&amp;docid=LM0Qq6IQCseVsM&amp;imgurl=http://www.wallpaperswala.com/wp-content/gallery/himalaya/himalaya-mountain-lake.jpg&amp;w=1600&amp;h=1200&amp;ei=BEPjUuKbE7ChiAfyn4D4Aw&amp;zoom=1&amp;ved=0CGwQhBwwAg&amp;iact=rc&amp;dur=1110&amp;page=1&amp;start=0&amp;ndsp=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678180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66058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Noman\Desktop\search_files\images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3600"/>
            <a:ext cx="6916003" cy="46690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Noman\Desktop\watch_files\default_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16" y="532048"/>
            <a:ext cx="1752600" cy="188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oman\Desktop\watch_files\default_0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773594"/>
            <a:ext cx="1219199" cy="97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82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52400"/>
            <a:ext cx="7543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পরিচিতিঃ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752600"/>
            <a:ext cx="5105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ফরহাদুল ইসলাম</a:t>
            </a: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মণ্ডল   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(ইংরেজী) </a:t>
            </a:r>
          </a:p>
          <a:p>
            <a:r>
              <a:rPr lang="bn-BD" sz="32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বোয়ালিয়া উচ্চ বিদ্যালয়, নওগা </a:t>
            </a:r>
          </a:p>
          <a:p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মোবাঃ নং-০১৭২৬১১৭৩১৪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454396" y="1924823"/>
            <a:ext cx="0" cy="4548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43600" y="182822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পরিচিতিঃ</a:t>
            </a:r>
          </a:p>
          <a:p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শ্রেণীঃ- দশম</a:t>
            </a:r>
          </a:p>
          <a:p>
            <a:r>
              <a:rPr lang="bn-BD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সামাজিক বিজ্ঞান</a:t>
            </a:r>
          </a:p>
          <a:p>
            <a:r>
              <a:rPr lang="bn-BD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অধ্যায়ঃ-২য় </a:t>
            </a:r>
          </a:p>
          <a:p>
            <a:r>
              <a:rPr lang="bn-BD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পরিচ্ছেদঃ-অষ্টম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6169" r="23283" b="34925"/>
          <a:stretch/>
        </p:blipFill>
        <p:spPr>
          <a:xfrm>
            <a:off x="641445" y="4256354"/>
            <a:ext cx="2736673" cy="24725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Right Arrow 9"/>
          <p:cNvSpPr/>
          <p:nvPr/>
        </p:nvSpPr>
        <p:spPr>
          <a:xfrm>
            <a:off x="48745" y="1772132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81727" y="2756986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81727" y="3672678"/>
            <a:ext cx="54313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638800" y="1879956"/>
            <a:ext cx="413004" cy="376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638800" y="2428234"/>
            <a:ext cx="413004" cy="3809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5638800" y="2897219"/>
            <a:ext cx="413004" cy="3443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638800" y="4057158"/>
            <a:ext cx="413004" cy="284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638800" y="4491184"/>
            <a:ext cx="489204" cy="385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7308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48679"/>
            <a:ext cx="7391400" cy="76944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ছবিতে তোমরা কী দেখতে পাও 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98863" y="3756710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  <a:hlinkClick r:id="rId2"/>
              </a:rPr>
              <a:t>1</a:t>
            </a:r>
            <a:endParaRPr lang="en-US" dirty="0">
              <a:latin typeface="NikoshBAN" pitchFamily="2" charset="0"/>
              <a:cs typeface="NikoshBAN" pitchFamily="2" charset="0"/>
              <a:hlinkClick r:id="rId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430" y="3938328"/>
            <a:ext cx="4190999" cy="283365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C:\Users\Noman\Desktop\mountain-2 himloy_files\images_0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07" y="3972090"/>
            <a:ext cx="4148137" cy="283496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Noman\Desktop\mountain-2 himloy_files\images_1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430" y="918120"/>
            <a:ext cx="4124324" cy="288351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Noman\Desktop\mountain-2 himloy_files\images_13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31" y="930312"/>
            <a:ext cx="4304135" cy="283496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14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33400"/>
            <a:ext cx="7010400" cy="144655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2714" y="2819400"/>
            <a:ext cx="73914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পর্বত </a:t>
            </a:r>
            <a:endParaRPr lang="en-US" sz="23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37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7150"/>
            <a:ext cx="6248400" cy="156966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শিখণ ফল </a:t>
            </a:r>
            <a:endParaRPr lang="en-US" sz="9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9144000" cy="6463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১।পর্বত কি বলতে পারবে। 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24199"/>
            <a:ext cx="9144000" cy="58477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2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পর্বত কয় শ্রেণীতে বিভক্ত </a:t>
            </a:r>
            <a:r>
              <a:rPr lang="bn-BD" sz="32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 পারবে। </a:t>
            </a:r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962399"/>
            <a:ext cx="9144000" cy="58477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৩।পর্বতের </a:t>
            </a:r>
            <a:r>
              <a:rPr lang="bn-BD" sz="32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শ্রেণী বিভাগ </a:t>
            </a:r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BD" sz="32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30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9478"/>
            <a:ext cx="5138499" cy="101566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আলোচনাঃ 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C:\Users\Noman\Desktop\mountain-2 himloy_files\images_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24" y="838200"/>
            <a:ext cx="4310350" cy="3072999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Noman\Desktop\mountain-2 himloy_files\images_2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816864"/>
            <a:ext cx="4185557" cy="306979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oman\Desktop\mountain-2 himloy_files\images_3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3941679"/>
            <a:ext cx="4337956" cy="265681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39461" y="3951438"/>
            <a:ext cx="4103276" cy="2062103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ভূপৃষ্ঠের অতি উচ্চ অর্থাৎ  ৬০০ মিটারের বেশী উচ্চতা বিশিষ্ট, সুবিস্তৃত এবং খাড়া ঢালবিশিষ্ট শিলাস্তূপকে পর্বত বলে ।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7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5538" y="152400"/>
            <a:ext cx="6629400" cy="1015663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পর্বতের শ্রেণী বিভাগ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628571" y="1057729"/>
            <a:ext cx="896257" cy="838200"/>
          </a:xfrm>
          <a:prstGeom prst="downArrow">
            <a:avLst>
              <a:gd name="adj1" fmla="val 50000"/>
              <a:gd name="adj2" fmla="val 52034"/>
            </a:avLst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1981200"/>
            <a:ext cx="70720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own Arrow 9"/>
          <p:cNvSpPr/>
          <p:nvPr/>
        </p:nvSpPr>
        <p:spPr>
          <a:xfrm>
            <a:off x="672084" y="1981200"/>
            <a:ext cx="484632" cy="1676400"/>
          </a:xfrm>
          <a:prstGeom prst="downArrow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729484" y="2037730"/>
            <a:ext cx="484632" cy="1676400"/>
          </a:xfrm>
          <a:prstGeom prst="downArrow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920342" y="1992086"/>
            <a:ext cx="484632" cy="1676400"/>
          </a:xfrm>
          <a:prstGeom prst="downArrow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7743372" y="1981200"/>
            <a:ext cx="484632" cy="1676400"/>
          </a:xfrm>
          <a:prstGeom prst="downArrow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218513" y="2590800"/>
            <a:ext cx="2570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10021" y="38100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স্তূপ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পর্বত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-699516" y="2519379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97173" y="3810000"/>
            <a:ext cx="2674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ভঙ্গিল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পর্বত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76700" y="3639848"/>
            <a:ext cx="281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বা সঞ্চয়জাত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পর্বত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56832" y="3810000"/>
            <a:ext cx="28681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ল্যাকোলিথ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পর্বত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6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4029" y="152400"/>
            <a:ext cx="6477000" cy="101566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ভঙ্গিল পর্বত 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Noman\Desktop\vongil mountain_files\images_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184" y="1354818"/>
            <a:ext cx="2902205" cy="253138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Noman\Desktop\vongil mountain_files\images_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184" y="4105274"/>
            <a:ext cx="2966821" cy="260508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Noman\Desktop\vongil mountain_files\images_0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925" y="1371600"/>
            <a:ext cx="2879736" cy="21336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Noman\Desktop\vongil mountain_files\images_06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82" y="4105274"/>
            <a:ext cx="3091513" cy="2576513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Noman\Desktop\vongil mountain_files\images_04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2" y="1261440"/>
            <a:ext cx="2992173" cy="271813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Noman\Desktop\mountain-2 himloy_files\images_13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119" y="3709988"/>
            <a:ext cx="2901831" cy="29717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5788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0"/>
            <a:ext cx="6705600" cy="132343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স্তূপ পর্বত </a:t>
            </a:r>
            <a:endParaRPr lang="en-US" sz="8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Noman\Desktop\stup mountain_files\images_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05" y="1557337"/>
            <a:ext cx="2614614" cy="2252662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oman\Desktop\stup mountain_files\images_1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" y="1520570"/>
            <a:ext cx="3026664" cy="228942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oman\Desktop\stup mountain_files\images_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3246405" cy="263575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Noman\Desktop\stup mountain_files\images_1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330" y="1557338"/>
            <a:ext cx="2998670" cy="225266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Noman\Desktop\stup mountain_files\images_0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038600"/>
            <a:ext cx="2590799" cy="263575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Noman\Desktop\stup mountain_files\images_04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65657"/>
            <a:ext cx="2971800" cy="263575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7000" y="4065657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জারমানির ব্ল্যাক ফরেস্ট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7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25488"/>
            <a:ext cx="6400800" cy="76944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আগ্নেয় বা সঞ্চয়জাত পর্বত 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C:\Users\Noman\Desktop\volcanic mountain_files\images_1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533" y="4038600"/>
            <a:ext cx="3079267" cy="243840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oman\Desktop\volcanic mountain_files\images_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67" y="4038600"/>
            <a:ext cx="2864332" cy="2438400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oman\Desktop\volcanic mountain_files\images_0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67" y="1079143"/>
            <a:ext cx="2864332" cy="254044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oman\Desktop\volcanic mountain_files\images_33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47" y="1042492"/>
            <a:ext cx="2524953" cy="2743199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Noman\Desktop\volcanic mountain_files\images_35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46" y="4038600"/>
            <a:ext cx="2524953" cy="243839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Noman\Desktop\volcanic mountain_files\images_20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533" y="1079143"/>
            <a:ext cx="3079267" cy="2641822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3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304800"/>
            <a:ext cx="7696200" cy="10156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ল্যাকোলিথ পর্বত </a:t>
            </a:r>
            <a:endParaRPr lang="en-US" sz="60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C:\Users\Noman\Desktop\searchlaccolith porbot_files\images_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1504885"/>
            <a:ext cx="2171701" cy="260032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Noman\Desktop\searchlaccolith porbot_files\images_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0963"/>
            <a:ext cx="2857501" cy="223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oman\Desktop\searchlaccolith porbot_files\images_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74" y="1945417"/>
            <a:ext cx="1790700" cy="178590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Noman\Desktop\searchlaccolith porbot_files\images_1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892" y="1919223"/>
            <a:ext cx="1715262" cy="181210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Noman\Desktop\searchlaccolith porbot_files\images_2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16" y="4410963"/>
            <a:ext cx="2443162" cy="242652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Noman\Desktop\searchlaccolith porbot_files\images_20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16" y="1919223"/>
            <a:ext cx="2581275" cy="177165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Noman\Desktop\searchlaccolith porbot_files\images_2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89" y="4410962"/>
            <a:ext cx="3122735" cy="2426527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5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52400"/>
            <a:ext cx="7086600" cy="186204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24000" endPos="28000" dist="50800" dir="5400000" sy="-100000" rotWithShape="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11500" b="1" dirty="0">
              <a:solidFill>
                <a:schemeClr val="accent4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2319248"/>
            <a:ext cx="9067800" cy="2308324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7625" dist="38100" dir="5400000" sy="98000" rotWithShape="0">
              <a:srgbClr val="000000">
                <a:alpha val="48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পর্বত কাকে </a:t>
            </a:r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কত প্রকার ও কি কি?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4127568"/>
            <a:ext cx="10039350" cy="1785104"/>
          </a:xfrm>
          <a:prstGeom prst="rect">
            <a:avLst/>
          </a:prstGeom>
          <a:noFill/>
          <a:effectLst>
            <a:glow rad="101600">
              <a:srgbClr val="00B0F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endParaRPr lang="bn-BD" sz="4400" dirty="0" smtClean="0">
              <a:solidFill>
                <a:schemeClr val="accent4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২।যে কোন দুটি পর্বতের সংজ্ঞা লিখ। 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9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2150" y="17874"/>
            <a:ext cx="5410200" cy="186204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8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036951"/>
            <a:ext cx="8915400" cy="707886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7625" dist="38100" dir="5400000" sy="98000" rotWithShape="0">
              <a:srgbClr val="000000">
                <a:alpha val="48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পর্বত কাকে </a:t>
            </a:r>
            <a:r>
              <a:rPr lang="bn-BD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কত প্রকার ও কি কি?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971800"/>
            <a:ext cx="9010650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২। ভঙ্গিল পর্বত কাকে বলে? </a:t>
            </a:r>
            <a:r>
              <a:rPr lang="en-US" sz="4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4045803"/>
            <a:ext cx="8991600" cy="830997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স্তূপ পর্বত কি? 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4876800"/>
            <a:ext cx="8915400" cy="15696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৪। আগ্নেয় পর্বতের সংজ্ঞা দাও। </a:t>
            </a:r>
            <a:endParaRPr lang="en-US" sz="4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450" y="5818494"/>
            <a:ext cx="8991600" cy="8309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2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৫। ল্যাকোলিথ পর্বত কি?  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840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63050" cy="2215991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7625" dist="38100" dir="5400000" sy="98000" rotWithShape="0">
              <a:srgbClr val="000000">
                <a:alpha val="48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বাড়ির কাজ </a:t>
            </a:r>
            <a:endParaRPr lang="en-US" sz="13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" y="3276600"/>
            <a:ext cx="9086850" cy="193899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7625" dist="38100" dir="5400000" sy="98000" rotWithShape="0">
              <a:srgbClr val="000000">
                <a:alpha val="48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পর্বত</a:t>
            </a:r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কাকে বলে? কত প্রকার ও কি কি? প্রত্যকের সংজ্ঞাসহ উদাহরণ দাও। 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5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2521491"/>
            <a:ext cx="6019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-381000"/>
            <a:ext cx="7696200" cy="3154710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99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99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577355"/>
            <a:ext cx="6456485" cy="528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8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890</TotalTime>
  <Words>199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Perspective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Noman</dc:creator>
  <cp:lastModifiedBy>Noman</cp:lastModifiedBy>
  <cp:revision>155</cp:revision>
  <dcterms:created xsi:type="dcterms:W3CDTF">2014-01-24T03:42:49Z</dcterms:created>
  <dcterms:modified xsi:type="dcterms:W3CDTF">2014-01-27T08:53:44Z</dcterms:modified>
</cp:coreProperties>
</file>